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B69"/>
    <a:srgbClr val="B69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7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3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1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7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0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3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2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0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4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4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AF43-BAC0-460B-9A2D-BE312A1574DA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AF8F2-F4C7-47AF-BB60-34A377252A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9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95455"/>
            <a:ext cx="12192000" cy="1662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2240"/>
            <a:ext cx="9144000" cy="2643301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Clarion University BizPitch Presentation Template</a:t>
            </a:r>
            <a:endParaRPr lang="en-US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230" y="5700281"/>
            <a:ext cx="1645920" cy="5944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40"/>
          <a:stretch/>
        </p:blipFill>
        <p:spPr>
          <a:xfrm>
            <a:off x="1524000" y="5644343"/>
            <a:ext cx="1620209" cy="6504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08" b="27693"/>
          <a:stretch/>
        </p:blipFill>
        <p:spPr>
          <a:xfrm>
            <a:off x="4127843" y="5644343"/>
            <a:ext cx="1463040" cy="6263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264" y="5642328"/>
            <a:ext cx="2011680" cy="62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1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Conclusion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 and wrap up any loose ends.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Restate your vision for the future of your company.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with a statement your audience will remember or spark their interest, or ask a question that will challenge them or invite them to get involved with your business.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your audience excited about your company!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1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Introduction – Big Idea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yourself and what/who your company is. What is your story? This is your first initial pitch to judges to inform them what it is you are trying to achieve. Grab their attention!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products or services do you offer?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mission?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problems are being solved?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makes your business unique and stand out from other competition? Why is your business notable? Why should prospective customers choose your business?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4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Define the Problem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what the problem is that your company/product is going to solve.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need in the market?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significance of this problem or need in the market.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should your audience care about this problem or need in the market?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9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Solution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your product or service alleviate the problem previously discussed?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an example of how your product works or what your service does.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8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Target Market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your business targeting? Does you product or service target a specific consumer or business?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what industry you are targeting. Are you targeting specific businesses (size of business, location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who your biggest consumer may be within your industry/market.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market size, growth, and trends. How are you going to penetrate the market? What is your strategic plan to accomplish this?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4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Target Market cont. 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who your ideal customer may be.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targeting specific demographics of your customers (age, gender, geographic location, income level, social class, needs, values, etc.)?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market segment(s) do you expect to capture?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challenges you may face in this market?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company’s potential in the market?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7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Financial Projections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your idea make money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Is your business profitable and able to sustain itself?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profit margins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revenue remains after you have deducted expenses?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your business profitable?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direct costs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some direct costs to your business?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material costs, labor costs,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</a:p>
          <a:p>
            <a:pPr lvl="2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7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Competitors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who your competitors are.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Competitors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Competitors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these businesses compete with you?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they offer specialty products or services?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makes their products or services unique?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they compare to your business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3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Competitors cont. &amp; Advantage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your product or service excel against other competitors. What makes you outshine your competition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company’s competitive advantage?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should customers buy your product or service over your competitors?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key strengths your business possess?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company best at and why?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05642" cy="6858000"/>
          </a:xfrm>
          <a:prstGeom prst="rect">
            <a:avLst/>
          </a:prstGeom>
          <a:solidFill>
            <a:srgbClr val="B69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142" y="0"/>
            <a:ext cx="4572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3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536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Clarion University BizPitch Presentation Template</vt:lpstr>
      <vt:lpstr>Introduction – Big Idea</vt:lpstr>
      <vt:lpstr>Define the Problem</vt:lpstr>
      <vt:lpstr>The Solution</vt:lpstr>
      <vt:lpstr>Target Market</vt:lpstr>
      <vt:lpstr>Target Market cont. </vt:lpstr>
      <vt:lpstr>Financial Projections</vt:lpstr>
      <vt:lpstr>Competitors </vt:lpstr>
      <vt:lpstr>Competitors cont. &amp; Advantage</vt:lpstr>
      <vt:lpstr>Conclusion</vt:lpstr>
    </vt:vector>
  </TitlesOfParts>
  <Company>Clarion University of 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sbdcstu2</dc:creator>
  <cp:lastModifiedBy>sbdcstu2</cp:lastModifiedBy>
  <cp:revision>45</cp:revision>
  <dcterms:created xsi:type="dcterms:W3CDTF">2018-07-05T15:30:06Z</dcterms:created>
  <dcterms:modified xsi:type="dcterms:W3CDTF">2019-07-29T18:39:59Z</dcterms:modified>
</cp:coreProperties>
</file>